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2" r:id="rId2"/>
    <p:sldId id="264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980904D-1ECF-4DF6-A8AA-2A7C4962A73F}" type="datetimeFigureOut">
              <a:rPr lang="ar-EG" smtClean="0"/>
              <a:t>27/08/1442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B73E8C-8029-41FD-B102-1DA2D033F12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4497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1EE40-3C1E-4421-A13F-21D4E3BC97B0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6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246C9-F3C3-499A-927E-42A2DAC1F012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496B-AC53-4F18-B0B6-52262569660E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8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C579E-950A-4855-B0A3-44B004D975EA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28EA-65FA-4488-994D-628585A8D70D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37C92-4E31-4B39-B6F6-227066877DBE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9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E194-3319-46CA-B02B-F860C9A2B704}" type="datetime1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7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3C41-47C8-4C92-9ACB-F9290EF13DAA}" type="datetime1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3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C4F5-AF61-40E4-9096-A80D3272D66C}" type="datetime1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8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4FFC-B3C2-4854-BA82-31892AF338C9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2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CCB2-2D00-43C6-93CB-909BF904923D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BF44-4335-4E70-93D5-8856E33FC51A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نادي المحامي السوري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8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152059" y="5519995"/>
            <a:ext cx="2895600" cy="365125"/>
          </a:xfrm>
        </p:spPr>
        <p:txBody>
          <a:bodyPr/>
          <a:lstStyle/>
          <a:p>
            <a:r>
              <a:rPr lang="ar-EG" sz="2400" b="1" dirty="0" smtClean="0">
                <a:solidFill>
                  <a:srgbClr val="FF0000"/>
                </a:solidFill>
              </a:rPr>
              <a:t>نادي التأمين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46303" y="1295400"/>
            <a:ext cx="542007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7200" b="1" dirty="0" smtClean="0"/>
              <a:t>آثار </a:t>
            </a:r>
            <a:r>
              <a:rPr lang="ar-EG" sz="7200" b="1" dirty="0"/>
              <a:t>عقد </a:t>
            </a:r>
            <a:r>
              <a:rPr lang="ar-EG" sz="7200" b="1" dirty="0" smtClean="0"/>
              <a:t>التأمين</a:t>
            </a:r>
            <a:endParaRPr lang="en-US" sz="7200" b="1" dirty="0" smtClean="0"/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 1- </a:t>
            </a:r>
            <a:r>
              <a:rPr lang="ar-EG" sz="6600" b="1" dirty="0">
                <a:solidFill>
                  <a:srgbClr val="FF0000"/>
                </a:solidFill>
              </a:rPr>
              <a:t>التزام </a:t>
            </a:r>
            <a:r>
              <a:rPr lang="ar-EG" sz="6600" b="1" dirty="0" smtClean="0">
                <a:solidFill>
                  <a:srgbClr val="FF0000"/>
                </a:solidFill>
              </a:rPr>
              <a:t>المؤمن 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بالاعلان </a:t>
            </a:r>
            <a:r>
              <a:rPr lang="ar-EG" sz="6600" b="1" dirty="0">
                <a:solidFill>
                  <a:srgbClr val="FF0000"/>
                </a:solidFill>
              </a:rPr>
              <a:t>عن </a:t>
            </a:r>
            <a:r>
              <a:rPr lang="ar-EG" sz="6600" b="1" dirty="0" smtClean="0">
                <a:solidFill>
                  <a:srgbClr val="FF0000"/>
                </a:solidFill>
              </a:rPr>
              <a:t>الخطر</a:t>
            </a:r>
            <a:endParaRPr lang="en-US" sz="66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 </a:t>
            </a:r>
            <a:r>
              <a:rPr lang="ar-EG" sz="6600" b="1" dirty="0">
                <a:solidFill>
                  <a:srgbClr val="FF0000"/>
                </a:solidFill>
              </a:rPr>
              <a:t>في عقد التأمين </a:t>
            </a:r>
            <a:endParaRPr lang="ar-EG" sz="5400" b="1" dirty="0" smtClean="0"/>
          </a:p>
        </p:txBody>
      </p:sp>
    </p:spTree>
    <p:extLst>
      <p:ext uri="{BB962C8B-B14F-4D97-AF65-F5344CB8AC3E}">
        <p14:creationId xmlns:p14="http://schemas.microsoft.com/office/powerpoint/2010/main" val="414384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000" y="5114751"/>
            <a:ext cx="2895600" cy="365125"/>
          </a:xfrm>
        </p:spPr>
        <p:txBody>
          <a:bodyPr/>
          <a:lstStyle/>
          <a:p>
            <a:r>
              <a:rPr lang="ar-EG" sz="2400" dirty="0" smtClean="0">
                <a:solidFill>
                  <a:srgbClr val="FF0000"/>
                </a:solidFill>
              </a:rPr>
              <a:t>نادي المحامي السوري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5242" y="1249680"/>
            <a:ext cx="681789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6600" b="1" dirty="0"/>
              <a:t>بيان </a:t>
            </a:r>
            <a:endParaRPr lang="ar-EG" sz="6600" b="1" dirty="0" smtClean="0"/>
          </a:p>
          <a:p>
            <a:pPr algn="ctr"/>
            <a:r>
              <a:rPr lang="ar-EG" sz="6600" b="1" dirty="0" smtClean="0">
                <a:solidFill>
                  <a:srgbClr val="FF0000"/>
                </a:solidFill>
              </a:rPr>
              <a:t>أنواع </a:t>
            </a:r>
            <a:r>
              <a:rPr lang="ar-EG" sz="6600" b="1" dirty="0">
                <a:solidFill>
                  <a:srgbClr val="FF0000"/>
                </a:solidFill>
              </a:rPr>
              <a:t>المأجور </a:t>
            </a:r>
            <a:r>
              <a:rPr lang="ar-EG" sz="6600" b="1" dirty="0" smtClean="0">
                <a:solidFill>
                  <a:srgbClr val="FF0000"/>
                </a:solidFill>
              </a:rPr>
              <a:t>وأحكامه</a:t>
            </a:r>
          </a:p>
          <a:p>
            <a:pPr algn="ctr"/>
            <a:r>
              <a:rPr lang="ar-EG" sz="6600" b="1" dirty="0" smtClean="0"/>
              <a:t> </a:t>
            </a:r>
            <a:r>
              <a:rPr lang="ar-EG" sz="6600" b="1" dirty="0"/>
              <a:t>في مجلة الأحكام العدلية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3297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90600" y="5605760"/>
            <a:ext cx="2895600" cy="365125"/>
          </a:xfrm>
        </p:spPr>
        <p:txBody>
          <a:bodyPr/>
          <a:lstStyle/>
          <a:p>
            <a:r>
              <a:rPr lang="ar-EG" sz="2000" dirty="0" smtClean="0">
                <a:solidFill>
                  <a:srgbClr val="FF0000"/>
                </a:solidFill>
              </a:rPr>
              <a:t>نادي المحامي السوري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339" y="762000"/>
            <a:ext cx="759855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EG" sz="5400" b="1" dirty="0"/>
              <a:t>هل </a:t>
            </a:r>
            <a:r>
              <a:rPr lang="ar-EG" sz="5400" b="1" dirty="0" smtClean="0"/>
              <a:t>يجوز</a:t>
            </a:r>
            <a:endParaRPr lang="en-US" sz="5400" b="1" dirty="0" smtClean="0"/>
          </a:p>
          <a:p>
            <a:pPr algn="ctr"/>
            <a:r>
              <a:rPr lang="ar-EG" sz="5400" b="1" dirty="0" smtClean="0"/>
              <a:t> </a:t>
            </a:r>
            <a:r>
              <a:rPr lang="ar-EG" sz="5400" b="1" dirty="0"/>
              <a:t>لإدارة قضايا الدولة </a:t>
            </a:r>
            <a:endParaRPr lang="en-US" sz="5400" b="1" dirty="0" smtClean="0"/>
          </a:p>
          <a:p>
            <a:pPr algn="ctr"/>
            <a:r>
              <a:rPr lang="ar-EG" sz="5400" b="1" dirty="0" smtClean="0"/>
              <a:t>أن </a:t>
            </a:r>
            <a:r>
              <a:rPr lang="ar-EG" sz="5400" b="1" dirty="0"/>
              <a:t>تنوب عن الخصمين </a:t>
            </a:r>
            <a:r>
              <a:rPr lang="ar-EG" sz="5400" b="1" dirty="0" smtClean="0"/>
              <a:t>معا</a:t>
            </a:r>
            <a:endParaRPr lang="en-US" sz="5400" b="1" dirty="0" smtClean="0"/>
          </a:p>
          <a:p>
            <a:pPr algn="ctr"/>
            <a:r>
              <a:rPr lang="ar-EG" sz="5400" b="1" dirty="0" smtClean="0"/>
              <a:t> </a:t>
            </a:r>
            <a:r>
              <a:rPr lang="ar-EG" sz="5400" b="1" dirty="0"/>
              <a:t>وزارة العدل والمالية من جهة </a:t>
            </a:r>
            <a:endParaRPr lang="en-US" sz="5400" b="1" dirty="0" smtClean="0"/>
          </a:p>
          <a:p>
            <a:pPr algn="ctr"/>
            <a:r>
              <a:rPr lang="ar-EG" sz="5400" b="1" dirty="0" smtClean="0"/>
              <a:t>والإدارة </a:t>
            </a:r>
            <a:r>
              <a:rPr lang="ar-EG" sz="5400" b="1" dirty="0"/>
              <a:t>المحلية من جهة أخرى ؟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96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10818</TotalTime>
  <Words>54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316</cp:revision>
  <dcterms:created xsi:type="dcterms:W3CDTF">2006-08-16T00:00:00Z</dcterms:created>
  <dcterms:modified xsi:type="dcterms:W3CDTF">2021-04-09T17:32:20Z</dcterms:modified>
</cp:coreProperties>
</file>