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9C903AF-62F1-49B8-8549-C4967E0473DF}" type="datetimeFigureOut">
              <a:rPr lang="ar-EG" smtClean="0"/>
              <a:t>26/12/1440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848376A-D41C-4B9E-9775-9EAAC117FDF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13361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8376A-D41C-4B9E-9775-9EAAC117FDF5}" type="slidenum">
              <a:rPr lang="ar-EG" smtClean="0"/>
              <a:t>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076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F53BC-46CA-4F12-A2EF-D5FF9AFDD880}" type="datetime1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0402-118D-4948-9557-5778B84A7745}" type="datetime1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DF39A-5235-4B52-9F03-F36C5E41D46C}" type="datetime1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E389-17BA-4304-BB5E-05C6BFA95552}" type="datetime1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FF201-E513-44C5-B24A-BE95CBB3908A}" type="datetime1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FAD6-9A31-445C-B014-517858E5D791}" type="datetime1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الحامي السوري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85E2D-B97C-4590-A3DB-83305DAC1EC8}" type="datetime1">
              <a:rPr lang="en-US" smtClean="0"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الحامي السوري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F4746-D851-4066-83AD-124081B8F243}" type="datetime1">
              <a:rPr lang="en-US" smtClean="0"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الحامي السوري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C85-9FD2-466E-96EF-9A00D79D75A7}" type="datetime1">
              <a:rPr lang="en-US" smtClean="0"/>
              <a:t>8/27/2019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الحامي السوري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F39-1F79-4751-A6AE-01B8BCAA28E7}" type="datetime1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الحامي السوري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214AA-DB11-473B-BA91-5E02F85C1AA7}" type="datetime1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الحامي السوري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FD880-3668-48BC-B610-443BED694157}" type="datetime1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EG" smtClean="0"/>
              <a:t>نادي الحامي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0213" y="1600200"/>
            <a:ext cx="5987537" cy="3877985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pPr algn="ctr"/>
            <a:r>
              <a:rPr lang="ar-EG" sz="6600" b="1" dirty="0">
                <a:solidFill>
                  <a:srgbClr val="FF0000"/>
                </a:solidFill>
              </a:rPr>
              <a:t> المخالعة </a:t>
            </a:r>
            <a:r>
              <a:rPr lang="ar-EG" sz="6600" b="1" dirty="0" smtClean="0">
                <a:solidFill>
                  <a:srgbClr val="FF0000"/>
                </a:solidFill>
              </a:rPr>
              <a:t>الرضائية</a:t>
            </a:r>
          </a:p>
          <a:p>
            <a:pPr algn="ctr"/>
            <a:r>
              <a:rPr lang="ar-EG" sz="6000" b="1" dirty="0" smtClean="0"/>
              <a:t> </a:t>
            </a:r>
            <a:r>
              <a:rPr lang="ar-EG" sz="6000" b="1" dirty="0"/>
              <a:t>في القانون السوري </a:t>
            </a:r>
            <a:endParaRPr lang="ar-EG" sz="6000" b="1" dirty="0" smtClean="0"/>
          </a:p>
          <a:p>
            <a:pPr algn="ctr"/>
            <a:r>
              <a:rPr lang="ar-EG" sz="4000" b="1" dirty="0" smtClean="0"/>
              <a:t>+</a:t>
            </a:r>
            <a:r>
              <a:rPr lang="ar-EG" sz="6000" b="1" dirty="0" smtClean="0"/>
              <a:t> </a:t>
            </a:r>
            <a:endParaRPr lang="ar-EG" sz="6000" b="1" dirty="0"/>
          </a:p>
          <a:p>
            <a:pPr algn="ctr"/>
            <a:r>
              <a:rPr lang="ar-EG" sz="6000" b="1" dirty="0" smtClean="0"/>
              <a:t>نص عقد ودعوى تثبيت</a:t>
            </a:r>
            <a:endParaRPr lang="ar-EG" sz="6000" b="1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219200" y="5478185"/>
            <a:ext cx="2895600" cy="365125"/>
          </a:xfrm>
        </p:spPr>
        <p:txBody>
          <a:bodyPr/>
          <a:lstStyle/>
          <a:p>
            <a:r>
              <a:rPr lang="ar-EG" sz="2000" b="1" dirty="0" smtClean="0">
                <a:solidFill>
                  <a:schemeClr val="tx1"/>
                </a:solidFill>
              </a:rPr>
              <a:t>نادي الحامي السوري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938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16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58</cp:revision>
  <dcterms:created xsi:type="dcterms:W3CDTF">2006-08-16T00:00:00Z</dcterms:created>
  <dcterms:modified xsi:type="dcterms:W3CDTF">2019-08-27T10:31:45Z</dcterms:modified>
</cp:coreProperties>
</file>